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0.30337078651685401</c:v>
                </c:pt>
                <c:pt idx="1">
                  <c:v>0.6966292134831461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6.3040846171028093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0.46484362586802863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0.1753970002162637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1.83111970148091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0.17539700021626459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0.46194032075225344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6.7006473703943668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0.37462274699755493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0.2255121776707627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2.3543150164919755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0.2255121776707627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0.54118669233411332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5.9075218638112528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5.7999855277569639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7.9480039427856752E-2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1.1931425879459905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6.966288611550997E-2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5.9703310312874986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0.10094140791911066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0.12240384254475778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1.2778786828983142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9.0897636372146984E-2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5.5333562901693574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0.2265348473627391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9.5998632542395157E-2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1.002212051214471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9.5998632542395157E-2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3.7700986001508063E-2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6.7035506017888018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5.4163034284684386E-3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1.2414397397911605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0.11891347470759683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2.380310556072196E-2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6.2979667132873791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1.2172382672781978E-2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0.10223948594663534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1.0673656719061988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0.10223948594663579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0.24810850598153777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4.4947230022517806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5.4237525372434909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0.339622641509434</c:v>
                </c:pt>
                <c:pt idx="1">
                  <c:v>0.23113207547169812</c:v>
                </c:pt>
                <c:pt idx="2">
                  <c:v>0.29716981132075471</c:v>
                </c:pt>
                <c:pt idx="3">
                  <c:v>0.13207547169811321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0.58651363386118849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0.1777073160941276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1.8552390702009181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0.17770731609412671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9.5420830527563893E-3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5.2247922482601323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0.47762860097839344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0.17775492899832201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1.8557361421394756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0.17775492899832201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0.10015251066987041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5.6227128262268486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5.9129192935206136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0.12471766337500423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0.11085469650960533</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1.1573072431691607</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0.11085469650960533</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0.21230404359350263</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5.0129519086910372</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7.398936720661009E-2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0.12259783751445319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1.2799039627523499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0.12259783751445319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0.24214219148123561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5.6990495929012468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0.14193375543518361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0.11917437404999998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1.2441634917674858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0.11917437404999998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0.13648925694758685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6.0714951652930056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9.0496373489629356E-2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1.1626343906877281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0.1113649666430705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1.0973595264319513E-2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6.8681805071971658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6.8129274534872879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0.13291094875737119</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0.15556636299652027</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1.6240906732693663</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0.15556636299652027</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6.7569689802478905E-2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5.6122132839720811</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1.5531971689370039E-2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0.13021977972126209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1.3594759538424359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0.13021977972126209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0.46708490636186628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4.3845730712284592E-2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5.570030665639794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0.38207547169811318</c:v>
                </c:pt>
                <c:pt idx="1">
                  <c:v>0.59433962264150941</c:v>
                </c:pt>
                <c:pt idx="2">
                  <c:v>0</c:v>
                </c:pt>
                <c:pt idx="3">
                  <c:v>2.358490566037736E-2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3.501112001424822E-2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0.10935393961396844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1.1416395549228042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0.10935393961396844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0.26569080708499193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7.1358260305509642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7.1870952274594835E-2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1.1067776832111527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0.10601463431612146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0.38026354866001455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9.2754261716697428E-2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7.737352971761049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0.20371194475817056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0.13723874793350976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1.4327529823073837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0.10296759700270286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8.0092143155125477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4.065113072235782E-3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0.13554771019930545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1.3805523192625184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7.667902086833096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4.9595186753439728</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0.18506733342887483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2.4805185582818083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0.2376008044430602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0.3877177099585527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3.8553507083656231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0.11666846085889482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1.9370511495661802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0.1855438290705953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0.20868764404664386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6.063686642322323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6.6863347912224489</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0.24376137457420199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0.19113618743805816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1.995434574435345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0.19113618743805816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0.55578221869023725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6.1033135015297439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0.55188679245283034</c:v>
                </c:pt>
                <c:pt idx="1">
                  <c:v>7.5471698113207544E-2</c:v>
                </c:pt>
                <c:pt idx="2">
                  <c:v>0.12735849056603771</c:v>
                </c:pt>
                <c:pt idx="3">
                  <c:v>9.4339622641509441E-2</c:v>
                </c:pt>
                <c:pt idx="4">
                  <c:v>5.1886792452830191E-2</c:v>
                </c:pt>
                <c:pt idx="5">
                  <c:v>9.9056603773584898E-2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8.7000662829870734E-2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0.14402390191842152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1.5035890235397638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0.14402390191842152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0.17576446774260646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7.2693560809151538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3.7160122355517942</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1.1678458570815557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0.11556087703350215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0.41450493576188308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0.42281665852859573</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1.698454257053418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0.10334261116184895</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1.3229062086770549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0.12671688278039417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0.45452037666351286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3.3811379748611259E-2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2.6854373384054062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0.10190100050240392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0.12441246598233802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1.2988484255100692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0.12441246598233802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0.29598915420325067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2.7029937807492082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0.19633932616872896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0.11576829479593709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1.2086045094631688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0.1157682947959362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0.41524892186254991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5.3175004898741385E-2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4.5173942059904926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3.7461782292040002E-2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0.1411166947892819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1.4732381951681845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0.14111669478928235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0.4590055600158367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4.4745749221016196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7.9678675906934338E-2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0.14191084815985899</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1.4815290432503474</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0.14191084815985899</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0.13847538142253146</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6.2172189090106214</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4.7372370859292872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0.5041163816994878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0.1599207490458987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1.6695498434549307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0.1599207490458987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0.35400585032805409</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4.9529924509278977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0.2390243902439024</c:v>
                </c:pt>
                <c:pt idx="1">
                  <c:v>9.7560975609756097E-3</c:v>
                </c:pt>
                <c:pt idx="2">
                  <c:v>0.4</c:v>
                </c:pt>
                <c:pt idx="3">
                  <c:v>5.365853658536586E-2</c:v>
                </c:pt>
                <c:pt idx="4">
                  <c:v>1.4634146341463421E-2</c:v>
                </c:pt>
                <c:pt idx="5">
                  <c:v>0.1414634146341463</c:v>
                </c:pt>
                <c:pt idx="6">
                  <c:v>4.8780487804878049E-3</c:v>
                </c:pt>
                <c:pt idx="7">
                  <c:v>2.4390243902439018E-2</c:v>
                </c:pt>
                <c:pt idx="8">
                  <c:v>0.1121951219512195</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5.8488517043863819E-2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1.4750511312838595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0.14129035004295876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0.22930501963598449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4.5214817209306766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4.4548278884986026E-2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0.29197944265592124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8.1401685620589248E-2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0.84982200430925481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8.1401685620589248E-2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5.3214760063390543E-2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7.4749873897150918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0.2274516964871216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9.8184518310912239E-2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1.0250323873147584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9.8184518310912239E-2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6.0308068271314852E-2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7.2114261078835131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6.1525304055416878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8.7197441262162556E-2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0.11353237898750557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1.1852618668716648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0.11353237898750557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0.25232087998946806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6.1525304055416878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3.4396188159043741</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7.1383641714342083E-2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1.8720873632836137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0.17932115928694525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0.25299988897638537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3.4396188159043741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5.8934781115408246</c:v>
                </c:pt>
                <c:pt idx="1">
                  <c:v>5.9075218638112528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6.1208272169258153</c:v>
                </c:pt>
                <c:pt idx="1">
                  <c:v>6.7006473703943668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33</c:v>
                </c:pt>
                <c:pt idx="4" formatCode="0">
                  <c:v>1</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6.8835014207237188</c:v>
                </c:pt>
                <c:pt idx="1">
                  <c:v>6.2979667132873791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5.865388270952244</c:v>
                </c:pt>
                <c:pt idx="1">
                  <c:v>5.5333562901693574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6.4790938184512923</c:v>
                </c:pt>
                <c:pt idx="1">
                  <c:v>5.9703310312874986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4.4565946081905858</c:v>
                </c:pt>
                <c:pt idx="1">
                  <c:v>4.4947230022517806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6.2227475766066176</c:v>
                </c:pt>
                <c:pt idx="1">
                  <c:v>5.6227128262268486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4.9247070496733958</c:v>
                </c:pt>
                <c:pt idx="1">
                  <c:v>5.2247922482601323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5.9817126218001322</c:v>
                </c:pt>
                <c:pt idx="1">
                  <c:v>5.6990495929012468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4.6139831135317282</c:v>
                </c:pt>
                <c:pt idx="1">
                  <c:v>5.0129519086910372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7.2598552993989953</c:v>
                </c:pt>
                <c:pt idx="1">
                  <c:v>7.737352971761049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6.8513881760943516</c:v>
                </c:pt>
                <c:pt idx="1">
                  <c:v>7.1358260305509642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5.249942907374213</c:v>
                </c:pt>
                <c:pt idx="1">
                  <c:v>5.570030665639794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5.3020451947740233</c:v>
                </c:pt>
                <c:pt idx="1">
                  <c:v>5.6122132839720811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8.3600325887653479</c:v>
                </c:pt>
                <c:pt idx="1">
                  <c:v>8.0092143155125477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5.9196197737531584</c:v>
                </c:pt>
                <c:pt idx="1">
                  <c:v>6.063686642322323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3.81193610388241</c:v>
                </c:pt>
                <c:pt idx="1">
                  <c:v>3.8553507083656231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8.0171006292399056</c:v>
                </c:pt>
                <c:pt idx="1">
                  <c:v>7.2693560809151538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5.6610853777767156</c:v>
                </c:pt>
                <c:pt idx="1">
                  <c:v>6.1033135015297439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4.234616236824615</c:v>
                </c:pt>
                <c:pt idx="1">
                  <c:v>4.5173942059904926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2.534321893937757</c:v>
                </c:pt>
                <c:pt idx="1">
                  <c:v>2.7029937807492082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2.433054123856877</c:v>
                </c:pt>
                <c:pt idx="1">
                  <c:v>2.6854373384054062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7.667902086833096</c:v>
                </c:pt>
                <c:pt idx="1">
                  <c:v>7.2114261078835131</c:v>
                </c:pt>
                <c:pt idx="2">
                  <c:v>7.2693560809151538</c:v>
                </c:pt>
                <c:pt idx="3">
                  <c:v>6.2979667132873791</c:v>
                </c:pt>
                <c:pt idx="4">
                  <c:v>5.6227128262268486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8.4670156143273303</c:v>
                </c:pt>
                <c:pt idx="1">
                  <c:v>7.9457520492176377</c:v>
                </c:pt>
                <c:pt idx="2">
                  <c:v>7.9377322621114672</c:v>
                </c:pt>
                <c:pt idx="3">
                  <c:v>6.8843600420876108</c:v>
                </c:pt>
                <c:pt idx="4">
                  <c:v>6.2047950106403951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2.1748371313613268</c:v>
                </c:pt>
                <c:pt idx="1">
                  <c:v>1.698454257053418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4.5533634546358428</c:v>
                </c:pt>
                <c:pt idx="1">
                  <c:v>4.4745749221016196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5.3340096553623146</c:v>
                </c:pt>
                <c:pt idx="1">
                  <c:v>6.2172189090106214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4.534163358993716</c:v>
                </c:pt>
                <c:pt idx="1">
                  <c:v>4.5214817209306766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4.0265730498792909</c:v>
                </c:pt>
                <c:pt idx="1">
                  <c:v>4.9529924509278977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7.5284003490424656</c:v>
                </c:pt>
                <c:pt idx="1">
                  <c:v>7.2114261078835131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7.8961761494365623</c:v>
                </c:pt>
                <c:pt idx="1">
                  <c:v>7.4749873897150918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6.5679328944980053</c:v>
                </c:pt>
                <c:pt idx="1">
                  <c:v>6.1525304055416878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3.526316776903053</c:v>
                </c:pt>
                <c:pt idx="1">
                  <c:v>3.4396188159043741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3.4396188159043741</c:v>
                </c:pt>
                <c:pt idx="1">
                  <c:v>2.7029937807492082</c:v>
                </c:pt>
                <c:pt idx="2">
                  <c:v>6.2172189090106214</c:v>
                </c:pt>
                <c:pt idx="3">
                  <c:v>6.1033135015297439</c:v>
                </c:pt>
                <c:pt idx="4">
                  <c:v>6.063686642322323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2.166042399085196</c:v>
                </c:pt>
                <c:pt idx="2">
                  <c:v>5.8824670161889134</c:v>
                </c:pt>
                <c:pt idx="3">
                  <c:v>5.8741745222869772</c:v>
                </c:pt>
                <c:pt idx="4">
                  <c:v>5.8746872241711792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561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RV3 | Central and North West London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833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RV3 | Central and North West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272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RV3 | Central and North West London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Central and North West London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09533256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93880937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13201612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877263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NHS mental health team treat you with care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Central and North West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treated with care and compassion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lang="en-GB" sz="1200" b="0" noProof="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lang="en-GB" sz="1200" b="0">
                <a:solidFill>
                  <a:prstClr val="black"/>
                </a:solidFill>
                <a:latin typeface="Arial"/>
              </a:rPr>
              <a:t>service users being given enough time to discuss their needs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having a care plan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5723216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0330618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493098569"/>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73747758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7403821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1346068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960810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137114638"/>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787467016"/>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80966282"/>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70298185"/>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769328407"/>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176709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4036522857"/>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41487642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444060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5408869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30081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48981065"/>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637274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054042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686037457"/>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390759180"/>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838945605"/>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819672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1040454966"/>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2548995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446160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981167017"/>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6239236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54326190"/>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97697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73946533"/>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38992698"/>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11475910"/>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2321241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3755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396615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01195855"/>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506014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765447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870292052"/>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829651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80360009"/>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6898489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2363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286137102"/>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4287578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163601"/>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9124388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185005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95963393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03980403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4220976610"/>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678012232"/>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131395844"/>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794352867"/>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023408027"/>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66167306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578605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31100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17013663"/>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5989920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336276300"/>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9917886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443771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43274249"/>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874647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801931112"/>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5003938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08579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2712645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43807960"/>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243009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16232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641158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45650380"/>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20362262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091805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8877819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4062059124"/>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3614348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7838085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63756491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19638926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2011483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7763140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75236087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9378027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6611020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7070102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55034130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3234669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1920554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6991596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82715833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6790631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41352373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2334974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20607755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2438342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6381499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4658072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52066280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1582606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9716255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41172428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41728426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6069689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11692688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0867197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4107504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4695572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42243945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0766594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422829581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2201008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4350286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862878033"/>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9506081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2091027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78345282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71437303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3429888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638566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5506204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92211527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5489117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154509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85303483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5682975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4895575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475147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84362723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5879160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8950720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10059199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793886679"/>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2581305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0775125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5869051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89</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57450793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42050315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363336103"/>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99901875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56725529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43095339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68236946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24268</TotalTime>
  <Words>9051</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Central and North West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